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C65B7-D074-4052-A8C2-8B3E7D90A0F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6602F-68D4-4F17-B95D-8958A7D6D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22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61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5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4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9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7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1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5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1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1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8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7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1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3EDD9-863A-4A55-827F-3BC33238F07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987A-03F0-42A6-81B0-AE9D10DB2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2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1524004" y="1709740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1524004" y="2127254"/>
            <a:ext cx="3503613" cy="678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PANYNJ</a:t>
            </a: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1524004" y="3513436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white"/>
                </a:solidFill>
              </a:rPr>
              <a:t> Focus Forward</a:t>
            </a:r>
          </a:p>
        </p:txBody>
      </p:sp>
      <p:sp>
        <p:nvSpPr>
          <p:cNvPr id="3077" name="TextBox 10"/>
          <p:cNvSpPr txBox="1">
            <a:spLocks noChangeArrowheads="1"/>
          </p:cNvSpPr>
          <p:nvPr/>
        </p:nvSpPr>
        <p:spPr bwMode="auto">
          <a:xfrm>
            <a:off x="5027617" y="3975100"/>
            <a:ext cx="56403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1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524004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 Annual Report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152400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0794" y="5916834"/>
            <a:ext cx="2810028" cy="36933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3049" y="2051053"/>
            <a:ext cx="4053016" cy="47122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07677" y="6286166"/>
            <a:ext cx="4127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sz="1000" dirty="0">
                <a:hlinkClick r:id="" action="ppaction://noaction"/>
              </a:rPr>
              <a:t>www.panynj.gov/corporate-information/pdf/annual-report-2013.pdf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451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Intern</dc:creator>
  <cp:lastModifiedBy>Intern</cp:lastModifiedBy>
  <cp:revision>3</cp:revision>
  <dcterms:created xsi:type="dcterms:W3CDTF">2015-05-07T13:13:53Z</dcterms:created>
  <dcterms:modified xsi:type="dcterms:W3CDTF">2015-06-02T14:43:56Z</dcterms:modified>
</cp:coreProperties>
</file>